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B7979-6644-4296-84B4-5AC54CDB6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72A12-2488-4DF6-84DE-FD8D51A23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8AFF5-D6D5-4BD8-A238-65B4327D7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99D8-8D22-403B-910B-904C032A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40E1E-E604-4856-8C05-DF37F8FA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8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C87E-47EC-4B8F-82B5-12524440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D6C1C7-B24B-43B3-8452-B175C3AAF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D0B2-C1E5-44DA-BB64-E6ED76FB7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1B146-E35E-4AF3-99F3-03DAB2589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660B8-1FDA-4E6D-8797-2212F502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39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E4B0A9-B0FD-4A2E-B331-3788F6C212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CA40A-38B7-4BBC-B8D8-B051B00F9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86A33-1F48-4AA7-9EC8-E59EB5411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8664E-57BA-4E7C-8BB5-14D02934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045E9-A3CB-4E2E-BDF7-7AB12421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37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C1DF-EBF0-421D-BCC5-ABBDC5E1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027F-567E-487E-A7D5-B3F155D64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890D3-9EBD-4F0E-AB29-7FC5CC98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21BC7-9C60-441C-97AB-09181CE1B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67DEB-4619-46EA-B1EF-F42BAC516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2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4A640-84D7-4933-AB89-04E38782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2A29A6-BDE6-448C-98BD-6E8C35AA0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6D8A6-1BAE-4D27-935B-851D021AA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25160-B465-4D66-B093-37B9A840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B64EF-FD8D-430F-B647-0C6DBA19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96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3B94-27D8-40C8-9F60-86B2F0C6D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044E4-FAF1-4857-99BB-EB70567B1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152EF4-68D6-4FBD-B206-2C64F609D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12AE8-7A57-49CF-8CD4-614EA65CB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702D28-19F1-4B27-86CF-C82DAFF29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5ED4B-5C7D-4923-9A48-92B584FF5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93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B468-54EE-427A-BC8B-C54BDB392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E5E72-C56E-4A13-822E-2FC6967D9B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04FA4-9EBF-4F89-814F-03850F400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B52E01-27BD-4EDC-B217-C0CCD69B0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0DB18-0AA3-4647-8B8C-CBFED19D7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7A8D2B-F41A-410B-8730-EB6695E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E9365-6CF4-4610-9C4D-836E10746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25F6FA-B786-46C9-9046-4DA3B70B7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85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7291-F4C9-488F-BA9C-EFA53278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D3C5B8-BEA8-48C2-B0AD-CA7D3A254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F16AF-6191-4D56-9B91-32896B7AF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E6972C-EF8F-42B9-BA43-4B73368E0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360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FBB09E-0E4B-499B-AFD2-03EA40DAF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1F01C-C621-4C51-A122-177324A1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EE04-B8B2-413B-AD1E-D8F757C3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5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C92D0-242A-4C4E-9092-6132C568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67F52-7447-43B5-B2AA-F921EC7D4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058C11-9951-4452-8D6F-8D1BF3A2A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8FE99-E1C8-4370-A5F4-A2D517BE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C6CF7C-2DCE-42FB-863A-EE605C151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CF879-45B4-459E-9C10-D796A78D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8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66AB-CAB9-48F1-9BFC-A933D89F6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DE1684-C6E1-4F63-B942-4057D0FA7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D939D-DF82-4373-8113-D60D1EA25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6433C3-0F88-44FF-9842-D4E72129C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7DCC-EBF3-4DC5-8482-63F5C065A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B815E2-9830-44F9-BDF7-618D2FAF9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7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402B9F-372F-4CB8-8917-616086392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FCB63-F523-4A25-837F-53D9175FC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4368A-619E-4DDF-96D0-65294FAABB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BA5F3-CA1E-4891-B5AE-A76107B4A56F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6F68-63EE-4183-A100-305400420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E2F0-93AC-420C-A0E6-1CDD108A3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B69B0-21A0-443C-97EE-9DA012E28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19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Working with </a:t>
            </a:r>
            <a:r>
              <a:rPr lang="en-US" sz="4800" dirty="0" err="1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DateTimes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079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0D383D-541F-434A-913C-4C8F8617A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2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87CE4-AB53-445E-92BC-9EED56B9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14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855BA6-D3D7-41A4-816E-097EF9482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90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C70D76-A052-4161-B4BC-EC5FAF21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2C32BF-A11E-4E67-9702-ED5F42966ED3}"/>
              </a:ext>
            </a:extLst>
          </p:cNvPr>
          <p:cNvSpPr txBox="1"/>
          <p:nvPr/>
        </p:nvSpPr>
        <p:spPr>
          <a:xfrm>
            <a:off x="6746788" y="4411362"/>
            <a:ext cx="18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Datetime to string</a:t>
            </a:r>
          </a:p>
        </p:txBody>
      </p:sp>
    </p:spTree>
    <p:extLst>
      <p:ext uri="{BB962C8B-B14F-4D97-AF65-F5344CB8AC3E}">
        <p14:creationId xmlns:p14="http://schemas.microsoft.com/office/powerpoint/2010/main" val="770191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B4AF52-D19C-4773-BCF3-CC92571B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7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CE06DC-972B-45DD-804E-D069FF8CA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96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F1BF2B-C7B4-415A-A07D-D00C01057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71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E890F-A172-4587-AA67-D8169C7DD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03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00522A-D298-4011-99CE-8D5FF83A4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0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70D90-2EBC-4F96-9F52-D17A0763B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62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3A617-F969-4272-B580-CA23A3E9A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4DE09-CBF6-4235-8CA4-4CD18AF9F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77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99264-30CE-4DE3-BD44-00871DB1C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1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279E7B-9973-4295-8116-424075F8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7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19AD56-C18D-47A7-8FE5-4C47182EC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10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</Words>
  <Application>Microsoft Office PowerPoint</Application>
  <PresentationFormat>Widescreen</PresentationFormat>
  <Paragraphs>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16</cp:revision>
  <dcterms:created xsi:type="dcterms:W3CDTF">2019-02-03T02:34:27Z</dcterms:created>
  <dcterms:modified xsi:type="dcterms:W3CDTF">2019-02-03T02:44:21Z</dcterms:modified>
</cp:coreProperties>
</file>